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19"/>
  </p:notesMasterIdLst>
  <p:sldIdLst>
    <p:sldId id="294" r:id="rId2"/>
    <p:sldId id="285" r:id="rId3"/>
    <p:sldId id="322" r:id="rId4"/>
    <p:sldId id="305" r:id="rId5"/>
    <p:sldId id="295" r:id="rId6"/>
    <p:sldId id="298" r:id="rId7"/>
    <p:sldId id="338" r:id="rId8"/>
    <p:sldId id="337" r:id="rId9"/>
    <p:sldId id="334" r:id="rId10"/>
    <p:sldId id="333" r:id="rId11"/>
    <p:sldId id="291" r:id="rId12"/>
    <p:sldId id="306" r:id="rId13"/>
    <p:sldId id="324" r:id="rId14"/>
    <p:sldId id="325" r:id="rId15"/>
    <p:sldId id="321" r:id="rId16"/>
    <p:sldId id="329" r:id="rId17"/>
    <p:sldId id="32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93753"/>
    <a:srgbClr val="FA5240"/>
    <a:srgbClr val="CC0099"/>
    <a:srgbClr val="FF00FF"/>
    <a:srgbClr val="00FF00"/>
    <a:srgbClr val="37F95C"/>
    <a:srgbClr val="99FF66"/>
    <a:srgbClr val="FFFD33"/>
    <a:srgbClr val="B9FE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9" autoAdjust="0"/>
    <p:restoredTop sz="86441" autoAdjust="0"/>
  </p:normalViewPr>
  <p:slideViewPr>
    <p:cSldViewPr snapToGrid="0">
      <p:cViewPr varScale="1">
        <p:scale>
          <a:sx n="74" d="100"/>
          <a:sy n="74" d="100"/>
        </p:scale>
        <p:origin x="62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CFA1DC-FBC7-49CA-ADFF-76DB55CCFFF7}" type="datetimeFigureOut">
              <a:rPr lang="ru-RU" smtClean="0"/>
              <a:pPr/>
              <a:t>24.04.2016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151FE2-3DBC-4663-A388-2C6F3255E6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200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093C9-E1C7-4D22-85BD-E5475DA044F2}" type="datetimeFigureOut">
              <a:rPr lang="ru-RU" smtClean="0"/>
              <a:pPr/>
              <a:t>24.04.2016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58DE1-D860-44B2-A0D4-50524E30A1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822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093C9-E1C7-4D22-85BD-E5475DA044F2}" type="datetimeFigureOut">
              <a:rPr lang="ru-RU" smtClean="0"/>
              <a:pPr/>
              <a:t>24.04.2016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58DE1-D860-44B2-A0D4-50524E30A1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891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093C9-E1C7-4D22-85BD-E5475DA044F2}" type="datetimeFigureOut">
              <a:rPr lang="ru-RU" smtClean="0"/>
              <a:pPr/>
              <a:t>24.04.2016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58DE1-D860-44B2-A0D4-50524E30A1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3683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093C9-E1C7-4D22-85BD-E5475DA044F2}" type="datetimeFigureOut">
              <a:rPr lang="ru-RU" smtClean="0"/>
              <a:pPr/>
              <a:t>24.04.2016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58DE1-D860-44B2-A0D4-50524E30A1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987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093C9-E1C7-4D22-85BD-E5475DA044F2}" type="datetimeFigureOut">
              <a:rPr lang="ru-RU" smtClean="0"/>
              <a:pPr/>
              <a:t>24.04.2016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58DE1-D860-44B2-A0D4-50524E30A1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9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093C9-E1C7-4D22-85BD-E5475DA044F2}" type="datetimeFigureOut">
              <a:rPr lang="ru-RU" smtClean="0"/>
              <a:pPr/>
              <a:t>24.04.2016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58DE1-D860-44B2-A0D4-50524E30A1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987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093C9-E1C7-4D22-85BD-E5475DA044F2}" type="datetimeFigureOut">
              <a:rPr lang="ru-RU" smtClean="0"/>
              <a:pPr/>
              <a:t>24.04.2016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58DE1-D860-44B2-A0D4-50524E30A1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722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093C9-E1C7-4D22-85BD-E5475DA044F2}" type="datetimeFigureOut">
              <a:rPr lang="ru-RU" smtClean="0"/>
              <a:pPr/>
              <a:t>24.04.2016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58DE1-D860-44B2-A0D4-50524E30A1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94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093C9-E1C7-4D22-85BD-E5475DA044F2}" type="datetimeFigureOut">
              <a:rPr lang="ru-RU" smtClean="0"/>
              <a:pPr/>
              <a:t>24.04.2016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58DE1-D860-44B2-A0D4-50524E30A1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038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093C9-E1C7-4D22-85BD-E5475DA044F2}" type="datetimeFigureOut">
              <a:rPr lang="ru-RU" smtClean="0"/>
              <a:pPr/>
              <a:t>24.04.2016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58DE1-D860-44B2-A0D4-50524E30A1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816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093C9-E1C7-4D22-85BD-E5475DA044F2}" type="datetimeFigureOut">
              <a:rPr lang="ru-RU" smtClean="0"/>
              <a:pPr/>
              <a:t>24.04.2016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58DE1-D860-44B2-A0D4-50524E30A1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080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4093C9-E1C7-4D22-85BD-E5475DA044F2}" type="datetimeFigureOut">
              <a:rPr lang="ru-RU" smtClean="0"/>
              <a:pPr/>
              <a:t>24.04.2016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58DE1-D860-44B2-A0D4-50524E30A1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9446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ownloads\5044257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08547" y="1155032"/>
            <a:ext cx="8197516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000" b="1" i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бюджетного  дошкольного образовательного учреждения </a:t>
            </a:r>
            <a:r>
              <a:rPr lang="ru-RU" sz="2000" b="1" i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Джалильского</a:t>
            </a:r>
            <a:r>
              <a:rPr lang="ru-RU" sz="2000" b="1" i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детского сада №7 «</a:t>
            </a:r>
            <a:r>
              <a:rPr lang="ru-RU" sz="2000" b="1" i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Ляйсан</a:t>
            </a:r>
            <a:r>
              <a:rPr lang="ru-RU" sz="2000" b="1" i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1" i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общеразвивающего</a:t>
            </a:r>
            <a:r>
              <a:rPr lang="ru-RU" sz="2000" b="1" i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вида </a:t>
            </a:r>
            <a:r>
              <a:rPr lang="ru-RU" sz="2000" b="1" i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Сармановского</a:t>
            </a:r>
            <a:r>
              <a:rPr lang="ru-RU" sz="2000" b="1" i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РТ</a:t>
            </a:r>
          </a:p>
          <a:p>
            <a:pPr algn="ctr">
              <a:buNone/>
            </a:pPr>
            <a:endParaRPr lang="ru-RU" sz="2000" b="1" i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ru-RU" sz="2000" b="1" i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ru-RU" sz="2000" b="1" i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 эстетическое развитие  </a:t>
            </a:r>
          </a:p>
          <a:p>
            <a:pPr algn="ctr">
              <a:buNone/>
            </a:pPr>
            <a:r>
              <a:rPr lang="ru-RU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подготовительной к школе группе</a:t>
            </a:r>
          </a:p>
          <a:p>
            <a:pPr algn="ctr">
              <a:buNone/>
            </a:pPr>
            <a:endParaRPr lang="ru-RU" sz="32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ru-RU" sz="2000" b="1" i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2000" b="1" i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  </a:t>
            </a:r>
          </a:p>
          <a:p>
            <a:pPr algn="ctr">
              <a:buNone/>
            </a:pPr>
            <a:r>
              <a:rPr lang="ru-RU" sz="2000" b="1" i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Маторина</a:t>
            </a:r>
            <a:r>
              <a:rPr lang="ru-RU" sz="2000" b="1" i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Алия</a:t>
            </a:r>
            <a:r>
              <a:rPr lang="ru-RU" sz="2000" b="1" i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Равиловна</a:t>
            </a:r>
            <a:r>
              <a:rPr lang="ru-RU" sz="2000" b="1" i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buNone/>
            </a:pPr>
            <a:r>
              <a:rPr lang="ru-RU" sz="2000" b="1" i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Фазлыева</a:t>
            </a:r>
            <a:r>
              <a:rPr lang="ru-RU" sz="2000" b="1" i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Зиля</a:t>
            </a:r>
            <a:r>
              <a:rPr lang="ru-RU" sz="2000" b="1" i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i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Атласовна</a:t>
            </a:r>
            <a:endParaRPr lang="ru-RU" sz="2000" b="1" i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User\Downloads\i (2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2" name="Picture 2" descr="C:\Users\Admin\Desktop\Фотки  муз уголКА\DSC0276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370" y="457200"/>
            <a:ext cx="7260773" cy="5497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343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User\Downloads\i (2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7" name="Picture 3" descr="C:\Users\Admin\Desktop\Фотки  муз уголКА\DSC027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48" y="329609"/>
            <a:ext cx="8601738" cy="58372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0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14670" y="584791"/>
            <a:ext cx="373202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Это- музыкальный дом</a:t>
            </a:r>
          </a:p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Где не только мы поем</a:t>
            </a:r>
          </a:p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Еще танцуем, веселимся, играем</a:t>
            </a:r>
          </a:p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И нотную грамоту изучаем.</a:t>
            </a:r>
          </a:p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В музыкальные игры мы здесь играем</a:t>
            </a:r>
          </a:p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Чувство ритма развиваем.</a:t>
            </a:r>
          </a:p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Музыку - хорошо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воспринимаем.</a:t>
            </a:r>
            <a:endParaRPr lang="ru-RU" sz="2000" b="1" dirty="0">
              <a:solidFill>
                <a:schemeClr val="accent5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ownloads\5044257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9560" y="1463040"/>
            <a:ext cx="790956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ознакомления детей с различными музыкальными инструментами и композиторами имеются папки  с красочными картинками.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User\Downloads\i (2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C:\Users\User\Desktop\уголки\20160421_0646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3765" y="298074"/>
            <a:ext cx="3886200" cy="29146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B0F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2" descr="C:\Users\User\Desktop\уголки\20160421_0645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01829" y="3474411"/>
            <a:ext cx="3886200" cy="29146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B0F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Picture 3" descr="C:\Users\User\Desktop\уголки\20160421_06455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474245" y="288758"/>
            <a:ext cx="3886200" cy="29146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B0F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ownloads\5044257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9560" y="1463040"/>
            <a:ext cx="79095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театрализованной деятельности с детьми у нас имеются  полумаски, бибабо, и т.д.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User\Downloads\i (2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7018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3" descr="C:\Users\User\Desktop\уголки\20160421_0644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64982" y="288758"/>
            <a:ext cx="3886200" cy="29881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 descr="C:\Users\User\Desktop\уголки\20160421_0642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97721" y="3560135"/>
            <a:ext cx="3638828" cy="27291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 descr="C:\Users\Admin\Desktop\Фотки  муз уголКА\DSC0275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874" y="331287"/>
            <a:ext cx="3764181" cy="29456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D33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User\Downloads\i (2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7018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 descr="C:\Users\Admin\Desktop\Фотки  муз уголКА\DSC027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657" y="563525"/>
            <a:ext cx="7489372" cy="5167423"/>
          </a:xfrm>
          <a:prstGeom prst="rect">
            <a:avLst/>
          </a:prstGeom>
          <a:ln w="228600" cap="sq" cmpd="thickThin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986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User\Downloads\i (2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159862"/>
            <a:ext cx="9144000" cy="7017861"/>
          </a:xfrm>
          <a:prstGeom prst="rect">
            <a:avLst/>
          </a:prstGeom>
          <a:noFill/>
        </p:spPr>
      </p:pic>
      <p:pic>
        <p:nvPicPr>
          <p:cNvPr id="4" name="Picture 2" descr="C:\Users\User\Desktop\уголки\20160421_0650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481" y="574158"/>
            <a:ext cx="3886200" cy="25540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37F95C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3" descr="C:\Users\User\Desktop\уголки\20160421_0652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8410" y="3421982"/>
            <a:ext cx="3886200" cy="29146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37F95C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2" descr="C:\Users\User\Desktop\уголки\20160421_06475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4481" y="3506495"/>
            <a:ext cx="3886200" cy="28301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FF0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3" descr="C:\Users\User\Desktop\уголки\20160421_06490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28410" y="574158"/>
            <a:ext cx="3886200" cy="25540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FF0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457200" y="1"/>
            <a:ext cx="76235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Вниманье, занавес, </a:t>
            </a:r>
            <a:r>
              <a:rPr lang="ru-RU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звонок,  я </a:t>
            </a:r>
            <a:r>
              <a:rPr lang="ru-RU" sz="24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– театральный уголок.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User\Downloads\i (2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3" descr="C:\Users\User\Desktop\уголки\20160420_1317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481070"/>
            <a:ext cx="8671560" cy="4700576"/>
          </a:xfrm>
          <a:prstGeom prst="roundRect">
            <a:avLst>
              <a:gd name="adj" fmla="val 16667"/>
            </a:avLst>
          </a:prstGeom>
          <a:ln w="76200">
            <a:solidFill>
              <a:srgbClr val="7030A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6980" y="128790"/>
            <a:ext cx="5615190" cy="12106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\Downloads\i (2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40168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563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3" descr="C:\Users\User\Desktop\уголки\20160421_0636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53698">
            <a:off x="5029156" y="1315798"/>
            <a:ext cx="3886200" cy="266417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CC0099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3" descr="C:\Users\User\Desktop\уголки\20160421_0637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932552">
            <a:off x="432583" y="1348071"/>
            <a:ext cx="3872497" cy="26708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CC0099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2" descr="C:\Users\User\Desktop\уголки\20160421_06362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14123" y="4051426"/>
            <a:ext cx="3828345" cy="24178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CC0099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ownloads\5044257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9560" y="1463040"/>
            <a:ext cx="790956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ознакомления детей с различными видами искусства имеются различные раскраски, книжки, картины, образцы. </a:t>
            </a:r>
            <a:b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\Downloads\i (2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36454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User\Desktop\уголки\20160421_0634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695255">
            <a:off x="505063" y="2545413"/>
            <a:ext cx="3969056" cy="29767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93753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2" descr="C:\Users\User\Desktop\уголки\20160421_0638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17031" y="1408930"/>
            <a:ext cx="4012644" cy="36423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93753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User\Downloads\i (2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2" descr="C:\Users\User\Desktop\уголки\20160421_0639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010" y="386763"/>
            <a:ext cx="3648577" cy="273643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B0F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3" descr="C:\Users\User\Desktop\уголки\20160421_0640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52813" y="3538581"/>
            <a:ext cx="3886200" cy="29146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B0F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2" descr="C:\Users\User\Desktop\уголки\20160421_0639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7138" y="449179"/>
            <a:ext cx="4374146" cy="32806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B0F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User\Downloads\i (2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83504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3" descr="C:\Users\Admin\Desktop\Фотки\Фотки\2014 год\ОТКР.ЗАНЯТИЕ О БЕРЕЗЕ\DSC0967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5402">
            <a:off x="4709748" y="2325795"/>
            <a:ext cx="3429509" cy="4092378"/>
          </a:xfrm>
          <a:prstGeom prst="rect">
            <a:avLst/>
          </a:prstGeom>
          <a:ln w="2286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C:\Users\Admin\Desktop\Фотки\Фотки\2014 год\дети с поделками, уголок по ОБЖ\DSC0813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35763">
            <a:off x="541435" y="1431717"/>
            <a:ext cx="3461200" cy="4161575"/>
          </a:xfrm>
          <a:prstGeom prst="rect">
            <a:avLst/>
          </a:prstGeom>
          <a:ln w="2286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20855" y="85060"/>
            <a:ext cx="44231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трудная работа –</a:t>
            </a:r>
          </a:p>
          <a:p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Бантики крутить без счёта!</a:t>
            </a:r>
          </a:p>
          <a:p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Их потом приклеить нужно,</a:t>
            </a:r>
          </a:p>
          <a:p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Чтобы стали клумбой дружной!</a:t>
            </a:r>
          </a:p>
          <a:p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Получаются цветы</a:t>
            </a:r>
          </a:p>
          <a:p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Небывалой красоты!</a:t>
            </a:r>
          </a:p>
        </p:txBody>
      </p:sp>
    </p:spTree>
    <p:extLst>
      <p:ext uri="{BB962C8B-B14F-4D97-AF65-F5344CB8AC3E}">
        <p14:creationId xmlns:p14="http://schemas.microsoft.com/office/powerpoint/2010/main" val="355681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User\Downloads\i (2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5" name="Picture 3" descr="C:\Users\Admin\Desktop\DSC008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2662" y="202019"/>
            <a:ext cx="5300330" cy="3661416"/>
          </a:xfrm>
          <a:prstGeom prst="ellipse">
            <a:avLst/>
          </a:prstGeom>
          <a:ln w="63500" cap="rnd">
            <a:solidFill>
              <a:srgbClr val="008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Admin\Desktop\DSC000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613" y="3168502"/>
            <a:ext cx="5372480" cy="3423684"/>
          </a:xfrm>
          <a:prstGeom prst="ellipse">
            <a:avLst/>
          </a:prstGeom>
          <a:ln w="63500" cap="rnd">
            <a:solidFill>
              <a:srgbClr val="00B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09612" y="648585"/>
            <a:ext cx="40535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Наши дети молодцы, </a:t>
            </a:r>
          </a:p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Рисуют, просто – раз, два, три!</a:t>
            </a:r>
            <a:endParaRPr lang="ru-RU" sz="3200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81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User\Downloads\i (2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C:\Users\Admin\Desktop\Фотки\Фотки\2016 год\Рисунки детей про зиму\DSC0219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493" y="2149547"/>
            <a:ext cx="4099278" cy="379582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88900" algn="tl" rotWithShape="0">
              <a:srgbClr val="000000">
                <a:alpha val="45000"/>
              </a:srgbClr>
            </a:outerShdw>
          </a:effectLst>
          <a:scene3d>
            <a:camera prst="perspective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3" descr="C:\Users\Admin\Desktop\Фотки\Фотки\фотки стендов\DSC078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3890" y="1114645"/>
            <a:ext cx="3888060" cy="426897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88900" algn="tl" rotWithShape="0">
              <a:srgbClr val="000000">
                <a:alpha val="45000"/>
              </a:srgbClr>
            </a:outerShdw>
          </a:effectLst>
          <a:scene3d>
            <a:camera prst="perspective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TextBox 3"/>
          <p:cNvSpPr txBox="1"/>
          <p:nvPr/>
        </p:nvSpPr>
        <p:spPr>
          <a:xfrm>
            <a:off x="244550" y="574158"/>
            <a:ext cx="47952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ТВОРЧЕСТВО ДЕТЕЙ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43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1187</TotalTime>
  <Words>169</Words>
  <Application>Microsoft Office PowerPoint</Application>
  <PresentationFormat>Экран (4:3)</PresentationFormat>
  <Paragraphs>33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Работа с родителями</vt:lpstr>
      <vt:lpstr>Презентация PowerPoint</vt:lpstr>
      <vt:lpstr>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117</cp:revision>
  <dcterms:created xsi:type="dcterms:W3CDTF">2015-01-22T06:27:14Z</dcterms:created>
  <dcterms:modified xsi:type="dcterms:W3CDTF">2016-04-24T08:01:03Z</dcterms:modified>
</cp:coreProperties>
</file>